
<file path=[Content_Types].xml><?xml version="1.0" encoding="utf-8"?>
<Types xmlns="http://schemas.openxmlformats.org/package/2006/content-types">
  <Default Extension="bmp" ContentType="image/bmp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6" r:id="rId2"/>
    <p:sldId id="270" r:id="rId3"/>
    <p:sldId id="266" r:id="rId4"/>
    <p:sldId id="259" r:id="rId5"/>
    <p:sldId id="260" r:id="rId6"/>
    <p:sldId id="267" r:id="rId7"/>
    <p:sldId id="268" r:id="rId8"/>
    <p:sldId id="269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174" autoAdjust="0"/>
    <p:restoredTop sz="93961" autoAdjust="0"/>
  </p:normalViewPr>
  <p:slideViewPr>
    <p:cSldViewPr>
      <p:cViewPr varScale="1">
        <p:scale>
          <a:sx n="69" d="100"/>
          <a:sy n="69" d="100"/>
        </p:scale>
        <p:origin x="-137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BAE038-06BB-4390-AB95-15A2BD5FAEA2}" type="datetimeFigureOut">
              <a:rPr lang="ru-RU" smtClean="0"/>
              <a:t>27.01.2017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FF0DE51-C334-4B99-B99B-6AE98CC90E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31559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F0DE51-C334-4B99-B99B-6AE98CC90E0D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8661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27.01.2017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bmp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g"/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2.jpg"/><Relationship Id="rId5" Type="http://schemas.openxmlformats.org/officeDocument/2006/relationships/image" Target="../media/image11.jpg"/><Relationship Id="rId4" Type="http://schemas.openxmlformats.org/officeDocument/2006/relationships/image" Target="../media/image10.jp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10669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66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  <a:cs typeface="Times New Roman" pitchFamily="18" charset="0"/>
              </a:rPr>
              <a:t>Тема: Художественный мир </a:t>
            </a:r>
            <a:r>
              <a:rPr lang="ru-RU" sz="6600" b="1" i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  <a:cs typeface="Times New Roman" pitchFamily="18" charset="0"/>
              </a:rPr>
              <a:t>Н.С.Лескова</a:t>
            </a:r>
            <a:r>
              <a:rPr lang="ru-RU" sz="66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  <a:cs typeface="Times New Roman" pitchFamily="18" charset="0"/>
              </a:rPr>
              <a:t>. Личность и судьба писателя</a:t>
            </a:r>
            <a:r>
              <a:rPr lang="ru-RU" sz="66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  <a:cs typeface="Times New Roman" pitchFamily="18" charset="0"/>
              </a:rPr>
              <a:t>.</a:t>
            </a:r>
            <a:endParaRPr lang="ru-RU" sz="6600" b="1" i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9391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48680"/>
            <a:ext cx="7715200" cy="5472608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1600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                             Лесков </a:t>
            </a:r>
            <a:r>
              <a:rPr lang="ru-RU" sz="1600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как бы поставил целью себе одобрить, воодушевить Русь </a:t>
            </a:r>
            <a:br>
              <a:rPr lang="ru-RU" sz="1600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                              и </a:t>
            </a:r>
            <a:r>
              <a:rPr lang="ru-RU" sz="1600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начал создавать для России иконостас ее святых и </a:t>
            </a:r>
            <a:r>
              <a:rPr lang="ru-RU" sz="1600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праведников</a:t>
            </a:r>
            <a:br>
              <a:rPr lang="ru-RU" sz="1600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  Его </a:t>
            </a:r>
            <a:r>
              <a:rPr lang="ru-RU" sz="1600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«праведники — маленькие великие люди».</a:t>
            </a:r>
            <a:br>
              <a:rPr lang="ru-RU" sz="1600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                                   М</a:t>
            </a:r>
            <a:r>
              <a:rPr lang="ru-RU" sz="1600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. Горький.</a:t>
            </a:r>
            <a:br>
              <a:rPr lang="ru-RU" sz="1600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1600" i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5736" y="707263"/>
            <a:ext cx="4308901" cy="310959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4581128"/>
            <a:ext cx="1905000" cy="1171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6319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548680"/>
            <a:ext cx="8229600" cy="5729588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4000" b="1" i="1" u="sng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Праведник</a:t>
            </a:r>
            <a:r>
              <a:rPr lang="ru-RU" sz="4000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— человек верующий, живущий по законам Христа, совершающий ежедневный подвиг любви к людям.</a:t>
            </a:r>
          </a:p>
        </p:txBody>
      </p:sp>
    </p:spTree>
    <p:extLst>
      <p:ext uri="{BB962C8B-B14F-4D97-AF65-F5344CB8AC3E}">
        <p14:creationId xmlns:p14="http://schemas.microsoft.com/office/powerpoint/2010/main" val="3790564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19256" cy="6178698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ru-RU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Николай Семенович Лесков     </a:t>
            </a:r>
            <a:endParaRPr lang="ru-RU" b="1" i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692696"/>
            <a:ext cx="6631632" cy="4421088"/>
          </a:xfrm>
        </p:spPr>
      </p:pic>
    </p:spTree>
    <p:extLst>
      <p:ext uri="{BB962C8B-B14F-4D97-AF65-F5344CB8AC3E}">
        <p14:creationId xmlns:p14="http://schemas.microsoft.com/office/powerpoint/2010/main" val="3759501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939" y="548680"/>
            <a:ext cx="8064121" cy="5674746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28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Марья Петровна              Семен Дмитриевич </a:t>
            </a:r>
            <a:br>
              <a:rPr lang="ru-RU" sz="28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Лескова                                      Лесков                </a:t>
            </a:r>
            <a:endParaRPr lang="ru-RU" sz="2800" b="1" i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396" y="1052736"/>
            <a:ext cx="2913500" cy="337289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6945" y="1484784"/>
            <a:ext cx="2571750" cy="3083872"/>
          </a:xfrm>
          <a:prstGeom prst="rect">
            <a:avLst/>
          </a:prstGeom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Родители писателя</a:t>
            </a:r>
            <a:endParaRPr lang="ru-RU" b="1" i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8385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548680"/>
            <a:ext cx="8229600" cy="5729588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sz="4800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Орловская гимназия </a:t>
            </a:r>
            <a:br>
              <a:rPr lang="ru-RU" sz="4800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800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800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800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800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800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800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800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800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800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800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800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800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4800" i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5" y="1556791"/>
            <a:ext cx="6878457" cy="4362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0564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548680"/>
            <a:ext cx="8229600" cy="5729588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endParaRPr lang="ru-RU" sz="2800" i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519590"/>
            <a:ext cx="3547357" cy="291770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4985" y="3437291"/>
            <a:ext cx="1819915" cy="283881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4200" y="3437291"/>
            <a:ext cx="2722255" cy="283647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4901" y="538874"/>
            <a:ext cx="1939299" cy="2960762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4519" y="538874"/>
            <a:ext cx="2741936" cy="2888933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427807"/>
            <a:ext cx="1720082" cy="2848302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4900" y="3499636"/>
            <a:ext cx="1939300" cy="277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0564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548680"/>
            <a:ext cx="8229600" cy="5729588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endParaRPr lang="ru-RU" sz="2800" i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548680"/>
            <a:ext cx="8244408" cy="5760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0564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178</TotalTime>
  <Words>33</Words>
  <Application>Microsoft Office PowerPoint</Application>
  <PresentationFormat>Экран (4:3)</PresentationFormat>
  <Paragraphs>8</Paragraphs>
  <Slides>8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Тема: Художественный мир Н.С.Лескова. Личность и судьба писателя.</vt:lpstr>
      <vt:lpstr>                                              Лесков как бы поставил целью себе одобрить, воодушевить Русь                                   и начал создавать для России иконостас ее святых и праведников      Его «праведники — маленькие великие люди».                                                                                                                       М. Горький. </vt:lpstr>
      <vt:lpstr>Праведник — человек верующий, живущий по законам Христа, совершающий ежедневный подвиг любви к людям.</vt:lpstr>
      <vt:lpstr>       Николай Семенович Лесков     </vt:lpstr>
      <vt:lpstr>         Марья Петровна              Семен Дмитриевич  Лескова                                      Лесков                </vt:lpstr>
      <vt:lpstr>Орловская гимназия        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Тема: Художественный мир Н.С.Лескова. Личность и судьба писателя.</dc:title>
  <dc:creator>Алксандр</dc:creator>
  <cp:lastModifiedBy>Алксандр</cp:lastModifiedBy>
  <cp:revision>17</cp:revision>
  <dcterms:created xsi:type="dcterms:W3CDTF">2017-01-24T12:24:00Z</dcterms:created>
  <dcterms:modified xsi:type="dcterms:W3CDTF">2017-01-27T11:48:05Z</dcterms:modified>
</cp:coreProperties>
</file>